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7F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348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B6CAA-E7EF-96AE-FB7F-C56C7C84DA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0B4386-D40D-1564-88D2-FB2B7E06B8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F5EC3-BFEC-57B4-FF86-628D58507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17696-CAD3-16DC-F2E8-E579CA522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E08D7-95F0-C183-7013-ADDC08ACF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552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E316C-6387-B4BF-4E74-57786F1FB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30D9B6-8401-CB3B-167C-EA68531A0D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B83C2F-D348-78DC-7EBA-0D6A79749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E5CC7-7B71-DFE3-5AFC-38DE724B1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3FD2F-B909-1396-4C6E-A6F0A41A6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9596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D10BE6-40DA-AFB7-CC6F-DF908E68FF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739BF5-7E7B-209C-0B05-9011F2E5EA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DB4F-5AC2-6A4A-ACA4-2719BC07D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BE041-E8B4-E62A-0A18-B1B8A9D4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1FF48-225D-9AC7-4681-98BB34661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523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D80E3-B21A-FEC7-8E74-71677FDC2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B91DE-133B-6E40-83A2-F92B3EFF5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A7FA6-5CA9-CFD1-098F-0FDCAC08C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F4369-3DD4-80D5-303B-0E7F41AE9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42B09-61AD-423A-E8FD-8E41FFA63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5134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776FE-5F6A-E989-41BE-135749892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03DE7D-A06D-A5B9-1AF7-AC3C92BCFA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74C69-4178-2536-3D6F-670D815E6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E720A-A080-AB6E-7014-C26EC1A1F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C3BE0-7898-9B12-CA26-F73200846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7074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43121-724C-8ECC-08A7-7A1761C3D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C1EA4-426C-472C-CC7A-3F53ECE27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821666-DFCE-BFA4-6081-B1EABA67B2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B47E2B-9C4F-3AAD-05FA-BB001FE7D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17E1C2-98DD-6407-476A-A1BAB7726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20E456-EB95-78DB-E3B9-59ED587C2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2475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87329-9C20-7EBC-C239-5EBC75337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06047-69B2-E53A-3749-4DE366A39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82FD5-AFF7-8FF6-3E12-C50A38D879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355150-EA3B-17DE-5D72-A6E29C08AD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D9F3EA-B534-EBA5-BA4A-D074914C87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763304-EEF3-8E1E-751D-1931F310A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AE9853-8DBE-D82A-8130-20C90A78C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D9AF84-FB54-0D5B-2468-6F6FD2F07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4089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986DE-378B-4EF7-E739-2E32C7823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B80562-9502-EF1F-8A61-CA0F9014A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826C79-A54D-A9F6-3EDD-F9128B683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A7BABD-865D-E0C3-1A91-105865115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5679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DEE979-01C7-7DA6-8A58-859314F8B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3376C4-875E-13AF-F452-7DFA6BA3C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E6424-EE9B-DBEB-CB35-B8F60357D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033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D8A08-ED6C-4C58-70C8-5886DB97B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98D48-2E04-C483-33AB-D3A8BB143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78D85-4616-8E4C-9EFF-7E946AB60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0DBD50-1E18-199D-8CEF-DAA2A4C37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C5A6A5-6076-0064-D3FB-196C002FA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BAFBCA-1EC3-94AD-FF12-00980E89F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101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84306-DAB8-A528-26CD-D004815EF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379E77-50A4-A410-225B-07ECCFB67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AFF28-1743-A599-2635-CA61B7B755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725318-31D9-7A2F-C7BB-FD8515112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8802FC-7ABC-027F-1542-254506EB2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BE3B9-543B-09FC-1860-5887DB7A2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8042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CA237A-EA44-0229-3989-59EB50992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DB7FD-9713-5CE9-233F-FE9B60888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AE6DBC-9D6E-30A4-05A1-E9C239604F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C32266-6D67-4882-88C1-81AC3FC620E5}" type="datetimeFigureOut">
              <a:rPr lang="en-IN" smtClean="0"/>
              <a:t>15-09-2025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6E185-0C6B-7A4A-006B-F52F723A6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37BE7-81DD-9202-4F07-82D43DFD21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CBE922-CE42-4304-9EA6-D209CC5B5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6712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B756EB5-6850-0980-5677-B5492F402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1565"/>
            <a:ext cx="12192000" cy="729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97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30B94A-5358-14A5-72D0-09EBF0E9D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1832" y="0"/>
            <a:ext cx="125738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975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F793FC-037E-B91B-CFED-3E6B20B65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3079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412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955298-EE62-5519-82EB-A297FFB68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08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0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349EE0-6946-7A78-8D8C-523563BBA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701" y="0"/>
            <a:ext cx="122447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251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C6C128-ED0D-3124-FE60-B54C6AF3FC37}"/>
              </a:ext>
            </a:extLst>
          </p:cNvPr>
          <p:cNvSpPr txBox="1"/>
          <p:nvPr/>
        </p:nvSpPr>
        <p:spPr>
          <a:xfrm>
            <a:off x="2660650" y="120650"/>
            <a:ext cx="63055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b="1" i="0" dirty="0">
                <a:solidFill>
                  <a:srgbClr val="2C3E50"/>
                </a:solidFill>
                <a:effectLst/>
                <a:latin typeface="Segoe UI" panose="020B0502040204020203" pitchFamily="34" charset="0"/>
              </a:rPr>
              <a:t>MCP Server - Code Example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17601A0-56B9-6B46-7843-EAFAE97D7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5648"/>
            <a:ext cx="12192000" cy="599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161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8336BA-1340-F405-312C-9E589F431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384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3FD0E8-B77B-CADC-94F2-672D87E1A92E}"/>
              </a:ext>
            </a:extLst>
          </p:cNvPr>
          <p:cNvSpPr txBox="1"/>
          <p:nvPr/>
        </p:nvSpPr>
        <p:spPr>
          <a:xfrm>
            <a:off x="10109200" y="82034"/>
            <a:ext cx="2082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i="0" dirty="0">
                <a:solidFill>
                  <a:srgbClr val="297FB8"/>
                </a:solidFill>
                <a:effectLst/>
                <a:latin typeface="Segoe UI" panose="020B0502040204020203" pitchFamily="34" charset="0"/>
              </a:rPr>
              <a:t>MCP Client</a:t>
            </a:r>
          </a:p>
        </p:txBody>
      </p:sp>
    </p:spTree>
    <p:extLst>
      <p:ext uri="{BB962C8B-B14F-4D97-AF65-F5344CB8AC3E}">
        <p14:creationId xmlns:p14="http://schemas.microsoft.com/office/powerpoint/2010/main" val="3402167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BE91EE-BE3F-FEF7-7B6B-076F82A32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8013" y="0"/>
            <a:ext cx="127500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58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AC5D7D-9AFE-E47E-8B68-1D328D0F1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2100" y="0"/>
            <a:ext cx="12534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61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B11B89-EC45-262A-C060-DF89491DE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5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758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19FFCF-CD99-D58F-226B-98FAA68B4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59" y="0"/>
            <a:ext cx="12200260" cy="7048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54E08F-F38D-BEEE-EB49-10E85C4D5372}"/>
              </a:ext>
            </a:extLst>
          </p:cNvPr>
          <p:cNvSpPr txBox="1"/>
          <p:nvPr/>
        </p:nvSpPr>
        <p:spPr>
          <a:xfrm>
            <a:off x="7488238" y="349250"/>
            <a:ext cx="39354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i="0" dirty="0">
                <a:solidFill>
                  <a:srgbClr val="2C3E50"/>
                </a:solidFill>
                <a:effectLst/>
                <a:latin typeface="Segoe UI" panose="020B0502040204020203" pitchFamily="34" charset="0"/>
              </a:rPr>
              <a:t>MCP Transport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577786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9</Words>
  <Application>Microsoft Office PowerPoint</Application>
  <PresentationFormat>Widescreen</PresentationFormat>
  <Paragraphs>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Laxmi Kant Tiwari</dc:creator>
  <cp:lastModifiedBy>Laxmi Kant Tiwari</cp:lastModifiedBy>
  <cp:revision>1</cp:revision>
  <dcterms:created xsi:type="dcterms:W3CDTF">2025-09-15T18:21:44Z</dcterms:created>
  <dcterms:modified xsi:type="dcterms:W3CDTF">2025-09-15T18:36:50Z</dcterms:modified>
</cp:coreProperties>
</file>

<file path=docProps/thumbnail.jpeg>
</file>